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D823-80F7-4797-A91E-B6F1D49F124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D0F99-88FD-4FC7-B4F2-051259010C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7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823-80F7-4797-A91E-B6F1D49F124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D0F99-88FD-4FC7-B4F2-051259010C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90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60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926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66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315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64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07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93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85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05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65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27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155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61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54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19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911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358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4676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200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310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95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3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01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58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86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965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580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61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9077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514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1030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40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1395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22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3544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1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996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441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376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0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940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24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40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35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李冬风</dc:creator>
  <cp:lastModifiedBy>李冬风</cp:lastModifiedBy>
  <cp:revision>1</cp:revision>
  <dcterms:created xsi:type="dcterms:W3CDTF">2016-12-06T01:24:26Z</dcterms:created>
  <dcterms:modified xsi:type="dcterms:W3CDTF">2016-12-06T01:26:41Z</dcterms:modified>
</cp:coreProperties>
</file>